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0398-154A-4F45-AC4A-F54B6FF10FCA}" type="datetimeFigureOut">
              <a:rPr lang="de-DE" smtClean="0"/>
              <a:t>10.12.2014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0C256-D912-4387-A7CE-A9ECA4CB42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80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14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70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63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50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563072" cy="796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9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66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28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08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65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05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44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9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5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C7CA28-E16D-44B2-AFAF-909A36AD6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91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1871" b="3415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6578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17" name="Abgerundetes Rechteck 16"/>
          <p:cNvSpPr/>
          <p:nvPr/>
        </p:nvSpPr>
        <p:spPr bwMode="auto">
          <a:xfrm rot="534643">
            <a:off x="7083076" y="198491"/>
            <a:ext cx="1798638" cy="12089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3" y="327139"/>
            <a:ext cx="6633579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Bildung und Soziales für Muslime</a:t>
            </a:r>
          </a:p>
        </p:txBody>
      </p:sp>
      <p:sp>
        <p:nvSpPr>
          <p:cNvPr id="8" name="Rechteck 7"/>
          <p:cNvSpPr/>
          <p:nvPr/>
        </p:nvSpPr>
        <p:spPr>
          <a:xfrm>
            <a:off x="144017" y="327140"/>
            <a:ext cx="251519" cy="276998"/>
          </a:xfrm>
          <a:prstGeom prst="rect">
            <a:avLst/>
          </a:prstGeom>
          <a:solidFill>
            <a:srgbClr val="F24E04"/>
          </a:solidFill>
          <a:ln>
            <a:solidFill>
              <a:srgbClr val="F24E0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327138"/>
            <a:ext cx="58443" cy="276999"/>
          </a:xfrm>
          <a:prstGeom prst="rect">
            <a:avLst/>
          </a:prstGeom>
          <a:solidFill>
            <a:srgbClr val="2197A7"/>
          </a:solidFill>
          <a:ln>
            <a:solidFill>
              <a:srgbClr val="2197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8964489" y="390199"/>
            <a:ext cx="179512" cy="276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 b="9728"/>
          <a:stretch/>
        </p:blipFill>
        <p:spPr>
          <a:xfrm>
            <a:off x="7236296" y="357940"/>
            <a:ext cx="1512168" cy="910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92833"/>
            <a:ext cx="7772400" cy="1470025"/>
          </a:xfrm>
        </p:spPr>
        <p:txBody>
          <a:bodyPr/>
          <a:lstStyle/>
          <a:p>
            <a:r>
              <a:rPr lang="de-DE" dirty="0" err="1" smtClean="0"/>
              <a:t>Funday</a:t>
            </a:r>
            <a:r>
              <a:rPr lang="de-DE" dirty="0" smtClean="0"/>
              <a:t> </a:t>
            </a:r>
            <a:r>
              <a:rPr lang="de-DE" dirty="0" smtClean="0"/>
              <a:t>zum Thema </a:t>
            </a:r>
            <a:br>
              <a:rPr lang="de-DE" dirty="0" smtClean="0"/>
            </a:br>
            <a:r>
              <a:rPr lang="de-DE" b="1" i="1" dirty="0" smtClean="0"/>
              <a:t>„</a:t>
            </a:r>
            <a:r>
              <a:rPr lang="de-DE" b="1" i="1" dirty="0" err="1" smtClean="0"/>
              <a:t>Ulum</a:t>
            </a:r>
            <a:r>
              <a:rPr lang="de-DE" b="1" i="1" dirty="0" smtClean="0"/>
              <a:t> al </a:t>
            </a:r>
            <a:r>
              <a:rPr lang="de-DE" b="1" i="1" dirty="0" err="1" smtClean="0"/>
              <a:t>Quran</a:t>
            </a:r>
            <a:r>
              <a:rPr lang="de-DE" b="1" i="1" dirty="0" smtClean="0"/>
              <a:t>“</a:t>
            </a:r>
            <a:endParaRPr lang="de-DE" b="1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48608"/>
            <a:ext cx="6400800" cy="17526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FB6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Medienbibliothek-islam.de</a:t>
            </a:r>
            <a:endParaRPr lang="de-DE" sz="2800" b="1" dirty="0">
              <a:solidFill>
                <a:srgbClr val="FB6D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62"/>
            <a:ext cx="6779096" cy="796925"/>
          </a:xfrm>
        </p:spPr>
        <p:txBody>
          <a:bodyPr/>
          <a:lstStyle/>
          <a:p>
            <a:pPr algn="l"/>
            <a:r>
              <a:rPr lang="de-DE" dirty="0" smtClean="0"/>
              <a:t>Gewinner</a:t>
            </a:r>
            <a:endParaRPr lang="de-DE" sz="5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de-DE" sz="2000" dirty="0"/>
              <a:t>Schließlich hatte sich die mühe gelohnt und Gruppe 1 und 2 </a:t>
            </a:r>
            <a:r>
              <a:rPr lang="de-DE" sz="2000" dirty="0" smtClean="0"/>
              <a:t>durften sich den </a:t>
            </a:r>
            <a:r>
              <a:rPr lang="de-DE" sz="2000" dirty="0"/>
              <a:t>ersten Platz und somit eine Pizza </a:t>
            </a:r>
            <a:r>
              <a:rPr lang="de-DE" sz="2000" dirty="0" smtClean="0"/>
              <a:t>teilen. Gruppe 3 </a:t>
            </a:r>
            <a:r>
              <a:rPr lang="de-DE" sz="2000" dirty="0"/>
              <a:t>hatte als </a:t>
            </a:r>
            <a:r>
              <a:rPr lang="de-DE" sz="2000" dirty="0" smtClean="0"/>
              <a:t>Trostpreis Pralinen </a:t>
            </a:r>
            <a:r>
              <a:rPr lang="de-DE" sz="2000" dirty="0"/>
              <a:t>bekommen.</a:t>
            </a:r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  <p:pic>
        <p:nvPicPr>
          <p:cNvPr id="1026" name="Picture 2" descr="C:\Users\Chebba\Downloads\gewi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480720" cy="364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4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692" y="2492896"/>
            <a:ext cx="6578600" cy="796925"/>
          </a:xfrm>
        </p:spPr>
        <p:txBody>
          <a:bodyPr/>
          <a:lstStyle/>
          <a:p>
            <a:r>
              <a:rPr lang="de-DE" sz="3200" dirty="0" err="1"/>
              <a:t>B</a:t>
            </a:r>
            <a:r>
              <a:rPr lang="de-DE" sz="3200" dirty="0" err="1" smtClean="0"/>
              <a:t>arkAllahu</a:t>
            </a:r>
            <a:r>
              <a:rPr lang="de-DE" sz="3200" dirty="0" smtClean="0"/>
              <a:t> </a:t>
            </a:r>
            <a:r>
              <a:rPr lang="de-DE" sz="3200" dirty="0" err="1" smtClean="0"/>
              <a:t>fikum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2052191" y="4394776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2197A7"/>
                </a:solidFill>
                <a:latin typeface="Helvetica" pitchFamily="34" charset="0"/>
                <a:cs typeface="Helvetica" pitchFamily="34" charset="0"/>
              </a:rPr>
              <a:t>Besucht uns auch auf: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8"/>
          <a:stretch/>
        </p:blipFill>
        <p:spPr bwMode="auto">
          <a:xfrm>
            <a:off x="3823695" y="4877659"/>
            <a:ext cx="664619" cy="639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3695" y="5626899"/>
            <a:ext cx="676297" cy="639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35" y="4805651"/>
            <a:ext cx="1503669" cy="1503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41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Die Idee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 smtClean="0"/>
              <a:t>Die Idee ist eine </a:t>
            </a:r>
            <a:r>
              <a:rPr lang="de-DE" dirty="0"/>
              <a:t>W</a:t>
            </a:r>
            <a:r>
              <a:rPr lang="de-DE" dirty="0" smtClean="0"/>
              <a:t>iederholung </a:t>
            </a:r>
            <a:r>
              <a:rPr lang="de-DE" dirty="0"/>
              <a:t>anhand von </a:t>
            </a:r>
            <a:r>
              <a:rPr lang="de-DE" dirty="0" smtClean="0"/>
              <a:t>einem kleinen</a:t>
            </a:r>
            <a:r>
              <a:rPr lang="de-DE" dirty="0"/>
              <a:t> Theater, </a:t>
            </a:r>
            <a:r>
              <a:rPr lang="de-DE" dirty="0" smtClean="0"/>
              <a:t>einer Ausstellung</a:t>
            </a:r>
            <a:r>
              <a:rPr lang="de-DE" dirty="0"/>
              <a:t>, </a:t>
            </a:r>
            <a:r>
              <a:rPr lang="de-DE" dirty="0" err="1" smtClean="0"/>
              <a:t>PPt</a:t>
            </a:r>
            <a:r>
              <a:rPr lang="de-DE" dirty="0" smtClean="0"/>
              <a:t>-Vortrag und einer Bildergeschichte.</a:t>
            </a:r>
          </a:p>
          <a:p>
            <a:pPr marL="0" indent="0" algn="just">
              <a:buNone/>
            </a:pPr>
            <a:r>
              <a:rPr lang="de-DE" dirty="0" smtClean="0"/>
              <a:t>Dazu werden Gruppen eingeteilt und erhalten ihre Themen schon eine Woche vorher, um genügend Vorbereitungszeit </a:t>
            </a:r>
            <a:r>
              <a:rPr lang="de-DE" dirty="0"/>
              <a:t>zu haben.</a:t>
            </a:r>
          </a:p>
          <a:p>
            <a:pPr marL="0" indent="0" algn="just">
              <a:buNone/>
            </a:pPr>
            <a:r>
              <a:rPr lang="de-DE" i="1" dirty="0">
                <a:solidFill>
                  <a:srgbClr val="00B050"/>
                </a:solidFill>
              </a:rPr>
              <a:t>Die Gewinnergruppe darf sich dann eine Pizza </a:t>
            </a:r>
            <a:r>
              <a:rPr lang="de-DE" i="1" dirty="0" smtClean="0">
                <a:solidFill>
                  <a:srgbClr val="00B050"/>
                </a:solidFill>
              </a:rPr>
              <a:t>ihrer </a:t>
            </a:r>
            <a:r>
              <a:rPr lang="de-DE" i="1" dirty="0">
                <a:solidFill>
                  <a:srgbClr val="00B050"/>
                </a:solidFill>
              </a:rPr>
              <a:t>Wahl bestellen</a:t>
            </a:r>
            <a:r>
              <a:rPr lang="de-DE" i="1" dirty="0" smtClean="0">
                <a:solidFill>
                  <a:srgbClr val="00B050"/>
                </a:solidFill>
              </a:rPr>
              <a:t>.</a:t>
            </a:r>
            <a:endParaRPr lang="de-DE" i="1" dirty="0">
              <a:solidFill>
                <a:srgbClr val="00B05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34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19894"/>
            <a:ext cx="6779096" cy="796925"/>
          </a:xfrm>
        </p:spPr>
        <p:txBody>
          <a:bodyPr/>
          <a:lstStyle/>
          <a:p>
            <a:pPr algn="l"/>
            <a:r>
              <a:rPr lang="de-DE" sz="3000" i="1" dirty="0"/>
              <a:t>Gruppe </a:t>
            </a:r>
            <a:r>
              <a:rPr lang="de-DE" sz="3000" i="1" dirty="0" smtClean="0"/>
              <a:t>1: Erzählung/Spiel</a:t>
            </a:r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3000" dirty="0" smtClean="0"/>
              <a:t>Der </a:t>
            </a:r>
            <a:r>
              <a:rPr lang="de-DE" sz="3000" dirty="0" err="1" smtClean="0"/>
              <a:t>Quran</a:t>
            </a:r>
            <a:r>
              <a:rPr lang="de-DE" sz="3000" dirty="0" smtClean="0"/>
              <a:t> </a:t>
            </a:r>
            <a:r>
              <a:rPr lang="de-DE" sz="3000" dirty="0"/>
              <a:t>zur Zeit des </a:t>
            </a:r>
            <a:r>
              <a:rPr lang="de-DE" sz="3000" dirty="0" smtClean="0"/>
              <a:t>Propheten (</a:t>
            </a:r>
            <a:r>
              <a:rPr lang="de-DE" sz="3000" dirty="0" err="1" smtClean="0"/>
              <a:t>s.a.s</a:t>
            </a:r>
            <a:r>
              <a:rPr lang="de-DE" sz="3000" dirty="0" smtClean="0"/>
              <a:t>.)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Es wird Dekoration benötigt, die die Schüler selbst gestalten! Auch die dazu benötigten </a:t>
            </a:r>
            <a:r>
              <a:rPr lang="de-DE" sz="2000" dirty="0"/>
              <a:t>Materialen bzw. Geräte müssen von den Schüler selbst besorgt werden.</a:t>
            </a:r>
          </a:p>
          <a:p>
            <a:pPr marL="0" indent="0">
              <a:buNone/>
            </a:pPr>
            <a:r>
              <a:rPr lang="de-DE" sz="2000" b="1" dirty="0"/>
              <a:t>Themen:</a:t>
            </a:r>
          </a:p>
          <a:p>
            <a:r>
              <a:rPr lang="de-DE" sz="2000" dirty="0"/>
              <a:t>Kommunikation </a:t>
            </a:r>
            <a:r>
              <a:rPr lang="de-DE" sz="2000" dirty="0" smtClean="0"/>
              <a:t>Allahs (s.t.) </a:t>
            </a:r>
            <a:r>
              <a:rPr lang="de-DE" sz="2000" dirty="0"/>
              <a:t>mit den Menschen </a:t>
            </a:r>
          </a:p>
          <a:p>
            <a:r>
              <a:rPr lang="de-DE" sz="2000" dirty="0"/>
              <a:t>Offenbarung an Mohammad </a:t>
            </a:r>
            <a:r>
              <a:rPr lang="de-DE" sz="2000" dirty="0" smtClean="0"/>
              <a:t>(</a:t>
            </a:r>
            <a:r>
              <a:rPr lang="de-DE" sz="2000" dirty="0" err="1" smtClean="0"/>
              <a:t>s.a.s</a:t>
            </a:r>
            <a:r>
              <a:rPr lang="de-DE" sz="2000" dirty="0" smtClean="0"/>
              <a:t>.)</a:t>
            </a:r>
            <a:endParaRPr lang="de-DE" sz="2000" dirty="0"/>
          </a:p>
          <a:p>
            <a:r>
              <a:rPr lang="de-DE" sz="2000" dirty="0"/>
              <a:t>2 </a:t>
            </a:r>
            <a:r>
              <a:rPr lang="de-DE" sz="2000" dirty="0" smtClean="0"/>
              <a:t>Stufen/ Anfang </a:t>
            </a:r>
            <a:r>
              <a:rPr lang="de-DE" sz="2000" dirty="0"/>
              <a:t>der Offenbarung</a:t>
            </a:r>
          </a:p>
          <a:p>
            <a:r>
              <a:rPr lang="de-DE" sz="2000" dirty="0"/>
              <a:t>Stufenweise H</a:t>
            </a:r>
            <a:r>
              <a:rPr lang="de-DE" sz="2000" dirty="0" smtClean="0"/>
              <a:t>erabsendung</a:t>
            </a:r>
            <a:endParaRPr lang="de-DE" sz="2000" dirty="0"/>
          </a:p>
          <a:p>
            <a:r>
              <a:rPr lang="de-DE" sz="2000" dirty="0" smtClean="0"/>
              <a:t>Auswendiglernen des </a:t>
            </a:r>
            <a:r>
              <a:rPr lang="de-DE" sz="2000" dirty="0" err="1"/>
              <a:t>Quran</a:t>
            </a:r>
            <a:r>
              <a:rPr lang="de-DE" sz="2000" dirty="0"/>
              <a:t> </a:t>
            </a:r>
          </a:p>
          <a:p>
            <a:r>
              <a:rPr lang="de-DE" sz="2000" dirty="0" err="1" smtClean="0"/>
              <a:t>Dschamul</a:t>
            </a:r>
            <a:r>
              <a:rPr lang="de-DE" sz="2000" dirty="0" smtClean="0"/>
              <a:t> </a:t>
            </a:r>
            <a:r>
              <a:rPr lang="de-DE" sz="2000" dirty="0" err="1"/>
              <a:t>Quran</a:t>
            </a:r>
            <a:r>
              <a:rPr lang="de-DE" sz="2000" dirty="0"/>
              <a:t> zur Zeit des </a:t>
            </a:r>
            <a:r>
              <a:rPr lang="de-DE" sz="2000" dirty="0" smtClean="0"/>
              <a:t>Gesandten (</a:t>
            </a:r>
            <a:r>
              <a:rPr lang="de-DE" sz="2000" dirty="0" err="1" smtClean="0"/>
              <a:t>s.a.s</a:t>
            </a:r>
            <a:r>
              <a:rPr lang="de-DE" sz="2000" dirty="0" smtClean="0"/>
              <a:t>.) z.B</a:t>
            </a:r>
            <a:r>
              <a:rPr lang="de-DE" sz="2000" dirty="0"/>
              <a:t>. Umar wird </a:t>
            </a:r>
            <a:r>
              <a:rPr lang="de-DE" sz="2000" dirty="0" smtClean="0"/>
              <a:t>Muslim</a:t>
            </a:r>
          </a:p>
          <a:p>
            <a:pPr marL="0" indent="0">
              <a:buNone/>
            </a:pPr>
            <a:endParaRPr lang="de-DE" sz="2000" dirty="0"/>
          </a:p>
          <a:p>
            <a:pPr marL="0" indent="0" algn="just">
              <a:buNone/>
            </a:pPr>
            <a:r>
              <a:rPr lang="de-DE" sz="2000" i="1" dirty="0" smtClean="0">
                <a:solidFill>
                  <a:srgbClr val="C00000"/>
                </a:solidFill>
              </a:rPr>
              <a:t>Infos findest du in </a:t>
            </a:r>
            <a:r>
              <a:rPr lang="de-DE" sz="2000" i="1" dirty="0">
                <a:solidFill>
                  <a:srgbClr val="C00000"/>
                </a:solidFill>
              </a:rPr>
              <a:t>der </a:t>
            </a:r>
            <a:r>
              <a:rPr lang="de-DE" sz="2000" b="1" dirty="0" smtClean="0">
                <a:solidFill>
                  <a:srgbClr val="FB6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medienbibliothek-islam.de</a:t>
            </a:r>
            <a:r>
              <a:rPr lang="de-DE" sz="2000" i="1" dirty="0">
                <a:solidFill>
                  <a:srgbClr val="C00000"/>
                </a:solidFill>
              </a:rPr>
              <a:t> in der </a:t>
            </a:r>
            <a:r>
              <a:rPr lang="de-DE" sz="2000" b="1" i="1" dirty="0" err="1" smtClean="0">
                <a:solidFill>
                  <a:srgbClr val="C00000"/>
                </a:solidFill>
              </a:rPr>
              <a:t>ppt</a:t>
            </a:r>
            <a:r>
              <a:rPr lang="de-DE" sz="2000" b="1" i="1" dirty="0" smtClean="0">
                <a:solidFill>
                  <a:srgbClr val="C00000"/>
                </a:solidFill>
              </a:rPr>
              <a:t> 1,2</a:t>
            </a:r>
            <a:r>
              <a:rPr lang="de-DE" sz="2000" i="1" dirty="0">
                <a:solidFill>
                  <a:srgbClr val="C00000"/>
                </a:solidFill>
              </a:rPr>
              <a:t> und teilweise </a:t>
            </a:r>
            <a:r>
              <a:rPr lang="de-DE" sz="2000" b="1" i="1" dirty="0">
                <a:solidFill>
                  <a:srgbClr val="C00000"/>
                </a:solidFill>
              </a:rPr>
              <a:t>3</a:t>
            </a:r>
            <a:r>
              <a:rPr lang="de-DE" sz="2000" i="1" dirty="0">
                <a:solidFill>
                  <a:srgbClr val="C00000"/>
                </a:solidFill>
              </a:rPr>
              <a:t> unter Material für Lehrer</a:t>
            </a:r>
            <a:r>
              <a:rPr lang="de-DE" sz="2000" i="1" dirty="0" smtClean="0">
                <a:solidFill>
                  <a:srgbClr val="C00000"/>
                </a:solidFill>
              </a:rPr>
              <a:t>.</a:t>
            </a:r>
            <a:endParaRPr lang="de-DE" sz="2000" i="1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8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3910"/>
            <a:ext cx="7355160" cy="796925"/>
          </a:xfrm>
        </p:spPr>
        <p:txBody>
          <a:bodyPr/>
          <a:lstStyle/>
          <a:p>
            <a:pPr algn="l"/>
            <a:r>
              <a:rPr lang="de-DE" sz="3000" i="1" dirty="0"/>
              <a:t>Gruppe 2</a:t>
            </a:r>
            <a:r>
              <a:rPr lang="de-DE" sz="3000" i="1" dirty="0" smtClean="0"/>
              <a:t>: Lustige Begriffserklärung</a:t>
            </a:r>
            <a:r>
              <a:rPr lang="de-DE" sz="3000" dirty="0"/>
              <a:t> </a:t>
            </a:r>
            <a:r>
              <a:rPr lang="de-DE" sz="3000" dirty="0" smtClean="0"/>
              <a:t>als </a:t>
            </a:r>
            <a:br>
              <a:rPr lang="de-DE" sz="3000" dirty="0" smtClean="0"/>
            </a:br>
            <a:r>
              <a:rPr lang="de-DE" sz="3000" dirty="0" smtClean="0"/>
              <a:t>Theater, </a:t>
            </a:r>
            <a:r>
              <a:rPr lang="de-DE" sz="3000" dirty="0" err="1" smtClean="0"/>
              <a:t>PPt</a:t>
            </a:r>
            <a:r>
              <a:rPr lang="de-DE" sz="3000" dirty="0" smtClean="0"/>
              <a:t> mit Sprachaufnahme oder Bilderanimation</a:t>
            </a:r>
            <a:r>
              <a:rPr lang="de-DE" sz="3000" dirty="0"/>
              <a:t/>
            </a:r>
            <a:br>
              <a:rPr lang="de-DE" sz="3000" dirty="0"/>
            </a:b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345" y="19993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Themen</a:t>
            </a:r>
            <a:r>
              <a:rPr lang="de-DE" sz="2000" b="1" dirty="0"/>
              <a:t>:</a:t>
            </a:r>
          </a:p>
          <a:p>
            <a:pPr algn="just"/>
            <a:r>
              <a:rPr lang="de-DE" sz="2000" dirty="0"/>
              <a:t>Eine Schrift </a:t>
            </a:r>
            <a:r>
              <a:rPr lang="de-DE" sz="2000" dirty="0" smtClean="0"/>
              <a:t>mit verschiedenen Namen (</a:t>
            </a:r>
            <a:r>
              <a:rPr lang="de-DE" sz="2000" dirty="0"/>
              <a:t>Namen des </a:t>
            </a:r>
            <a:r>
              <a:rPr lang="de-DE" sz="2000" dirty="0" err="1"/>
              <a:t>Quran</a:t>
            </a:r>
            <a:r>
              <a:rPr lang="de-DE" sz="2000" dirty="0"/>
              <a:t>)</a:t>
            </a:r>
          </a:p>
          <a:p>
            <a:pPr algn="just"/>
            <a:r>
              <a:rPr lang="de-DE" sz="2000" dirty="0"/>
              <a:t>Was ist </a:t>
            </a:r>
            <a:r>
              <a:rPr lang="de-DE" sz="2000" dirty="0" smtClean="0"/>
              <a:t>Sunna?</a:t>
            </a:r>
            <a:endParaRPr lang="de-DE" sz="2000" dirty="0"/>
          </a:p>
          <a:p>
            <a:pPr algn="just"/>
            <a:r>
              <a:rPr lang="de-DE" sz="2000" dirty="0"/>
              <a:t>Unterschied zwischen </a:t>
            </a:r>
            <a:r>
              <a:rPr lang="de-DE" sz="2000" dirty="0" err="1" smtClean="0"/>
              <a:t>Quran</a:t>
            </a:r>
            <a:r>
              <a:rPr lang="de-DE" sz="2000" dirty="0" smtClean="0"/>
              <a:t>, </a:t>
            </a:r>
            <a:r>
              <a:rPr lang="de-DE" sz="2000" dirty="0" err="1" smtClean="0"/>
              <a:t>Hadith</a:t>
            </a:r>
            <a:r>
              <a:rPr lang="de-DE" sz="2000" dirty="0" smtClean="0"/>
              <a:t> </a:t>
            </a:r>
            <a:r>
              <a:rPr lang="de-DE" sz="2000" dirty="0"/>
              <a:t>und </a:t>
            </a:r>
            <a:r>
              <a:rPr lang="de-DE" sz="2000" dirty="0" err="1"/>
              <a:t>Hadith</a:t>
            </a:r>
            <a:r>
              <a:rPr lang="de-DE" sz="2000" dirty="0"/>
              <a:t> </a:t>
            </a:r>
            <a:r>
              <a:rPr lang="de-DE" sz="2000" dirty="0" err="1"/>
              <a:t>qudsi</a:t>
            </a:r>
            <a:endParaRPr lang="de-DE" sz="2000" dirty="0"/>
          </a:p>
          <a:p>
            <a:pPr algn="just"/>
            <a:r>
              <a:rPr lang="de-DE" sz="2000" dirty="0"/>
              <a:t>Was ist </a:t>
            </a:r>
            <a:r>
              <a:rPr lang="de-DE" sz="2000" dirty="0" err="1" smtClean="0"/>
              <a:t>Wahy</a:t>
            </a:r>
            <a:r>
              <a:rPr lang="de-DE" sz="2000" dirty="0" smtClean="0"/>
              <a:t>? (Ppt1)</a:t>
            </a:r>
            <a:endParaRPr lang="de-DE" sz="2000" dirty="0"/>
          </a:p>
          <a:p>
            <a:pPr algn="just"/>
            <a:r>
              <a:rPr lang="de-DE" sz="2000" dirty="0" err="1" smtClean="0"/>
              <a:t>Mushaf</a:t>
            </a:r>
            <a:r>
              <a:rPr lang="de-DE" sz="2000" dirty="0" smtClean="0"/>
              <a:t> </a:t>
            </a:r>
            <a:r>
              <a:rPr lang="de-DE" sz="2000" dirty="0" err="1"/>
              <a:t>Suhuf</a:t>
            </a:r>
            <a:r>
              <a:rPr lang="de-DE" sz="2000" dirty="0"/>
              <a:t>   Ppt2</a:t>
            </a:r>
          </a:p>
          <a:p>
            <a:pPr algn="just"/>
            <a:r>
              <a:rPr lang="de-DE" sz="2000" dirty="0" err="1"/>
              <a:t>Makki</a:t>
            </a:r>
            <a:r>
              <a:rPr lang="de-DE" sz="2000" dirty="0"/>
              <a:t> Madani Ppt5</a:t>
            </a:r>
          </a:p>
          <a:p>
            <a:pPr algn="just"/>
            <a:r>
              <a:rPr lang="de-DE" sz="2000" dirty="0" err="1"/>
              <a:t>Mutawatir</a:t>
            </a:r>
            <a:endParaRPr lang="de-DE" sz="2000" dirty="0"/>
          </a:p>
          <a:p>
            <a:pPr algn="just"/>
            <a:r>
              <a:rPr lang="de-DE" sz="2000" dirty="0" err="1"/>
              <a:t>Tabibi</a:t>
            </a:r>
            <a:r>
              <a:rPr lang="de-DE" sz="2000" dirty="0"/>
              <a:t> </a:t>
            </a:r>
            <a:r>
              <a:rPr lang="de-DE" sz="2000" dirty="0" err="1"/>
              <a:t>Sahabi</a:t>
            </a:r>
            <a:endParaRPr lang="de-DE" sz="2000" dirty="0"/>
          </a:p>
          <a:p>
            <a:pPr algn="just"/>
            <a:r>
              <a:rPr lang="de-DE" sz="2000" dirty="0" err="1" smtClean="0"/>
              <a:t>Naskh</a:t>
            </a:r>
            <a:r>
              <a:rPr lang="de-DE" sz="2000" dirty="0" smtClean="0"/>
              <a:t> </a:t>
            </a:r>
            <a:r>
              <a:rPr lang="de-DE" sz="2000" dirty="0" err="1" smtClean="0"/>
              <a:t>Manskh</a:t>
            </a:r>
            <a:r>
              <a:rPr lang="de-DE" sz="2000" dirty="0" smtClean="0"/>
              <a:t> …</a:t>
            </a:r>
            <a:endParaRPr lang="de-DE" sz="2000" dirty="0"/>
          </a:p>
          <a:p>
            <a:pPr marL="0" indent="0" algn="just">
              <a:buNone/>
            </a:pPr>
            <a:r>
              <a:rPr lang="de-DE" sz="2000" i="1" dirty="0">
                <a:solidFill>
                  <a:srgbClr val="C00000"/>
                </a:solidFill>
              </a:rPr>
              <a:t>Infos findest du in der </a:t>
            </a:r>
            <a:r>
              <a:rPr lang="de-DE" sz="2000" b="1" dirty="0">
                <a:solidFill>
                  <a:srgbClr val="FB6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medienbibliothek-islam.de</a:t>
            </a:r>
            <a:r>
              <a:rPr lang="de-DE" sz="2000" i="1" dirty="0">
                <a:solidFill>
                  <a:srgbClr val="C00000"/>
                </a:solidFill>
              </a:rPr>
              <a:t> in der </a:t>
            </a:r>
            <a:r>
              <a:rPr lang="de-DE" sz="2000" b="1" i="1" dirty="0" err="1">
                <a:solidFill>
                  <a:srgbClr val="C00000"/>
                </a:solidFill>
              </a:rPr>
              <a:t>ppt</a:t>
            </a:r>
            <a:r>
              <a:rPr lang="de-DE" sz="2000" b="1" i="1" dirty="0">
                <a:solidFill>
                  <a:srgbClr val="C00000"/>
                </a:solidFill>
              </a:rPr>
              <a:t> 1,2</a:t>
            </a:r>
            <a:r>
              <a:rPr lang="de-DE" sz="2000" i="1" dirty="0">
                <a:solidFill>
                  <a:srgbClr val="C00000"/>
                </a:solidFill>
              </a:rPr>
              <a:t> und teilweise </a:t>
            </a:r>
            <a:r>
              <a:rPr lang="de-DE" sz="2000" b="1" i="1" dirty="0">
                <a:solidFill>
                  <a:srgbClr val="C00000"/>
                </a:solidFill>
              </a:rPr>
              <a:t>3</a:t>
            </a:r>
            <a:r>
              <a:rPr lang="de-DE" sz="2000" i="1" dirty="0">
                <a:solidFill>
                  <a:srgbClr val="C00000"/>
                </a:solidFill>
              </a:rPr>
              <a:t> unter Material für Lehrer.</a:t>
            </a:r>
            <a:endParaRPr lang="de-DE" sz="2000" i="1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Dezember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94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62"/>
            <a:ext cx="6779096" cy="796925"/>
          </a:xfrm>
        </p:spPr>
        <p:txBody>
          <a:bodyPr/>
          <a:lstStyle/>
          <a:p>
            <a:pPr algn="l"/>
            <a:r>
              <a:rPr lang="de-DE" sz="3000" i="1" dirty="0"/>
              <a:t>Gruppe 3</a:t>
            </a:r>
            <a:r>
              <a:rPr lang="de-DE" sz="3000" i="1" dirty="0" smtClean="0"/>
              <a:t>: Erzählung/ Spiel </a:t>
            </a:r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 err="1"/>
              <a:t>Quran</a:t>
            </a:r>
            <a:r>
              <a:rPr lang="de-DE" sz="3000" dirty="0"/>
              <a:t> nach </a:t>
            </a:r>
            <a:r>
              <a:rPr lang="de-DE" sz="3000" dirty="0" smtClean="0"/>
              <a:t>dem Propheten </a:t>
            </a:r>
            <a:r>
              <a:rPr lang="de-DE" sz="3000" dirty="0" err="1"/>
              <a:t>s.a.s</a:t>
            </a:r>
            <a:r>
              <a:rPr lang="de-DE" sz="3000" dirty="0"/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just"/>
            <a:r>
              <a:rPr lang="de-DE" sz="2000" dirty="0"/>
              <a:t>Sammlung des </a:t>
            </a:r>
            <a:r>
              <a:rPr lang="de-DE" sz="2000" dirty="0" err="1"/>
              <a:t>Quran</a:t>
            </a:r>
            <a:r>
              <a:rPr lang="de-DE" sz="2000" dirty="0"/>
              <a:t> zur Zeit von Abu </a:t>
            </a:r>
            <a:r>
              <a:rPr lang="de-DE" sz="2000" dirty="0" smtClean="0"/>
              <a:t>Bakr (</a:t>
            </a:r>
            <a:r>
              <a:rPr lang="de-DE" sz="2000" dirty="0" err="1" smtClean="0"/>
              <a:t>r.a</a:t>
            </a:r>
            <a:r>
              <a:rPr lang="de-DE" sz="2000" dirty="0" smtClean="0"/>
              <a:t>.) </a:t>
            </a:r>
            <a:r>
              <a:rPr lang="de-DE" sz="2000" dirty="0"/>
              <a:t>und </a:t>
            </a:r>
            <a:r>
              <a:rPr lang="de-DE" sz="2000" dirty="0" err="1" smtClean="0"/>
              <a:t>Uthman</a:t>
            </a:r>
            <a:r>
              <a:rPr lang="de-DE" sz="2000" dirty="0" smtClean="0"/>
              <a:t> (</a:t>
            </a:r>
            <a:r>
              <a:rPr lang="de-DE" sz="2000" dirty="0" err="1" smtClean="0"/>
              <a:t>r.a</a:t>
            </a:r>
            <a:r>
              <a:rPr lang="de-DE" sz="2000" dirty="0" smtClean="0"/>
              <a:t>)</a:t>
            </a:r>
            <a:endParaRPr lang="de-DE" sz="2000" dirty="0"/>
          </a:p>
          <a:p>
            <a:pPr algn="just"/>
            <a:r>
              <a:rPr lang="de-DE" sz="2000" dirty="0"/>
              <a:t>Entwicklung der </a:t>
            </a:r>
            <a:r>
              <a:rPr lang="de-DE" sz="2000" dirty="0" err="1"/>
              <a:t>Mushafschrift</a:t>
            </a:r>
            <a:r>
              <a:rPr lang="de-DE" sz="2000" dirty="0"/>
              <a:t> </a:t>
            </a:r>
            <a:r>
              <a:rPr lang="de-DE" sz="2000" dirty="0" smtClean="0"/>
              <a:t>(Bilder </a:t>
            </a:r>
            <a:r>
              <a:rPr lang="de-DE" sz="2000" dirty="0"/>
              <a:t>oder </a:t>
            </a:r>
            <a:r>
              <a:rPr lang="de-DE" sz="2000" dirty="0" smtClean="0"/>
              <a:t>Tafelanschrieb) </a:t>
            </a:r>
            <a:r>
              <a:rPr lang="de-DE" sz="2000" i="1" dirty="0" smtClean="0">
                <a:solidFill>
                  <a:srgbClr val="0070C0"/>
                </a:solidFill>
              </a:rPr>
              <a:t>siehe </a:t>
            </a:r>
            <a:r>
              <a:rPr lang="de-DE" sz="2000" i="1" dirty="0" err="1" smtClean="0">
                <a:solidFill>
                  <a:srgbClr val="0070C0"/>
                </a:solidFill>
              </a:rPr>
              <a:t>Ppt</a:t>
            </a:r>
            <a:r>
              <a:rPr lang="de-DE" sz="2000" i="1" dirty="0" smtClean="0">
                <a:solidFill>
                  <a:srgbClr val="0070C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3</a:t>
            </a:r>
          </a:p>
          <a:p>
            <a:pPr algn="just"/>
            <a:r>
              <a:rPr lang="de-DE" sz="2000" dirty="0" smtClean="0"/>
              <a:t>Rezitationsarten: Erklären </a:t>
            </a:r>
            <a:r>
              <a:rPr lang="de-DE" sz="2000" dirty="0"/>
              <a:t>der </a:t>
            </a:r>
            <a:r>
              <a:rPr lang="de-DE" sz="2000" dirty="0" smtClean="0"/>
              <a:t>Unterschiede </a:t>
            </a:r>
            <a:r>
              <a:rPr lang="de-DE" sz="2000" dirty="0"/>
              <a:t> (</a:t>
            </a:r>
            <a:r>
              <a:rPr lang="de-DE" sz="2000" dirty="0" err="1"/>
              <a:t>Hadith</a:t>
            </a:r>
            <a:r>
              <a:rPr lang="de-DE" sz="2000" dirty="0"/>
              <a:t> oder </a:t>
            </a:r>
            <a:r>
              <a:rPr lang="de-DE" sz="2000" dirty="0" smtClean="0"/>
              <a:t>Rezitation) </a:t>
            </a:r>
            <a:r>
              <a:rPr lang="de-DE" sz="2000" i="1" dirty="0">
                <a:solidFill>
                  <a:srgbClr val="0070C0"/>
                </a:solidFill>
              </a:rPr>
              <a:t>siehe </a:t>
            </a:r>
            <a:r>
              <a:rPr lang="de-DE" sz="2000" i="1" dirty="0" err="1">
                <a:solidFill>
                  <a:srgbClr val="0070C0"/>
                </a:solidFill>
              </a:rPr>
              <a:t>Ppt</a:t>
            </a:r>
            <a:r>
              <a:rPr lang="de-DE" sz="2000" i="1" dirty="0">
                <a:solidFill>
                  <a:srgbClr val="0070C0"/>
                </a:solidFill>
              </a:rPr>
              <a:t> </a:t>
            </a:r>
            <a:r>
              <a:rPr lang="de-DE" sz="2000" i="1" dirty="0" smtClean="0">
                <a:solidFill>
                  <a:srgbClr val="0070C0"/>
                </a:solidFill>
              </a:rPr>
              <a:t>4</a:t>
            </a:r>
            <a:endParaRPr lang="de-DE" sz="2000" i="1" dirty="0">
              <a:solidFill>
                <a:srgbClr val="0070C0"/>
              </a:solidFill>
            </a:endParaRPr>
          </a:p>
          <a:p>
            <a:pPr algn="just"/>
            <a:r>
              <a:rPr lang="de-DE" sz="2000" dirty="0" smtClean="0"/>
              <a:t>Sprachliche Wunder </a:t>
            </a:r>
            <a:r>
              <a:rPr lang="de-DE" sz="2000" dirty="0"/>
              <a:t>) </a:t>
            </a:r>
            <a:r>
              <a:rPr lang="de-DE" sz="2000" i="1" dirty="0">
                <a:solidFill>
                  <a:srgbClr val="0070C0"/>
                </a:solidFill>
              </a:rPr>
              <a:t>siehe </a:t>
            </a:r>
            <a:r>
              <a:rPr lang="de-DE" sz="2000" i="1" dirty="0" err="1">
                <a:solidFill>
                  <a:srgbClr val="0070C0"/>
                </a:solidFill>
              </a:rPr>
              <a:t>Ppt</a:t>
            </a:r>
            <a:r>
              <a:rPr lang="de-DE" sz="2000" i="1" dirty="0">
                <a:solidFill>
                  <a:srgbClr val="0070C0"/>
                </a:solidFill>
              </a:rPr>
              <a:t> </a:t>
            </a:r>
            <a:r>
              <a:rPr lang="de-DE" sz="2000" i="1" dirty="0" smtClean="0">
                <a:solidFill>
                  <a:srgbClr val="0070C0"/>
                </a:solidFill>
              </a:rPr>
              <a:t>5 </a:t>
            </a:r>
            <a:r>
              <a:rPr lang="de-DE" sz="2000" dirty="0" smtClean="0"/>
              <a:t>oder </a:t>
            </a:r>
            <a:r>
              <a:rPr lang="de-DE" sz="2000" dirty="0"/>
              <a:t>Video </a:t>
            </a:r>
            <a:r>
              <a:rPr lang="de-DE" sz="2000" dirty="0" smtClean="0"/>
              <a:t>„Sprachliche </a:t>
            </a:r>
            <a:r>
              <a:rPr lang="de-DE" sz="2000" dirty="0"/>
              <a:t>Wunder des </a:t>
            </a:r>
            <a:r>
              <a:rPr lang="de-DE" sz="2000" dirty="0" err="1" smtClean="0"/>
              <a:t>Quran</a:t>
            </a:r>
            <a:r>
              <a:rPr lang="de-DE" sz="2000" dirty="0" smtClean="0"/>
              <a:t>“</a:t>
            </a:r>
            <a:r>
              <a:rPr lang="de-DE" sz="2000" dirty="0"/>
              <a:t> </a:t>
            </a:r>
          </a:p>
          <a:p>
            <a:pPr algn="just"/>
            <a:r>
              <a:rPr lang="de-DE" sz="2000" dirty="0"/>
              <a:t>Sieben </a:t>
            </a:r>
            <a:r>
              <a:rPr lang="de-DE" sz="2000" dirty="0" err="1"/>
              <a:t>Ahruf</a:t>
            </a:r>
            <a:r>
              <a:rPr lang="de-DE" sz="2000" dirty="0"/>
              <a:t> </a:t>
            </a:r>
          </a:p>
          <a:p>
            <a:pPr marL="0" indent="0" algn="just">
              <a:buNone/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i="1" dirty="0" smtClean="0">
                <a:solidFill>
                  <a:srgbClr val="7030A0"/>
                </a:solidFill>
              </a:rPr>
              <a:t>Zudem </a:t>
            </a:r>
            <a:r>
              <a:rPr lang="de-DE" sz="2000" i="1" dirty="0">
                <a:solidFill>
                  <a:srgbClr val="7030A0"/>
                </a:solidFill>
              </a:rPr>
              <a:t>hatten wir den Schüler </a:t>
            </a:r>
            <a:r>
              <a:rPr lang="de-DE" sz="2000" i="1" dirty="0" smtClean="0">
                <a:solidFill>
                  <a:srgbClr val="7030A0"/>
                </a:solidFill>
              </a:rPr>
              <a:t>das </a:t>
            </a:r>
            <a:r>
              <a:rPr lang="de-DE" sz="2000" i="1" dirty="0">
                <a:solidFill>
                  <a:srgbClr val="7030A0"/>
                </a:solidFill>
              </a:rPr>
              <a:t>Arbeitsskript </a:t>
            </a:r>
            <a:r>
              <a:rPr lang="de-DE" sz="2000" i="1" dirty="0" smtClean="0">
                <a:solidFill>
                  <a:srgbClr val="7030A0"/>
                </a:solidFill>
              </a:rPr>
              <a:t>sowie </a:t>
            </a:r>
            <a:r>
              <a:rPr lang="de-DE" sz="2000" i="1" dirty="0">
                <a:solidFill>
                  <a:srgbClr val="7030A0"/>
                </a:solidFill>
              </a:rPr>
              <a:t>die </a:t>
            </a:r>
            <a:r>
              <a:rPr lang="de-DE" sz="2000" i="1" dirty="0" smtClean="0">
                <a:solidFill>
                  <a:srgbClr val="7030A0"/>
                </a:solidFill>
              </a:rPr>
              <a:t>Merkkarten </a:t>
            </a:r>
            <a:r>
              <a:rPr lang="de-DE" sz="2000" i="1" dirty="0">
                <a:solidFill>
                  <a:srgbClr val="7030A0"/>
                </a:solidFill>
              </a:rPr>
              <a:t>zur Verfügung </a:t>
            </a:r>
            <a:r>
              <a:rPr lang="de-DE" sz="2000" i="1" dirty="0" smtClean="0">
                <a:solidFill>
                  <a:srgbClr val="7030A0"/>
                </a:solidFill>
              </a:rPr>
              <a:t>gestellt. </a:t>
            </a:r>
            <a:endParaRPr lang="de-DE" sz="2000" i="1" dirty="0">
              <a:solidFill>
                <a:srgbClr val="7030A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9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62"/>
            <a:ext cx="6779096" cy="796925"/>
          </a:xfrm>
        </p:spPr>
        <p:txBody>
          <a:bodyPr/>
          <a:lstStyle/>
          <a:p>
            <a:pPr algn="l"/>
            <a:r>
              <a:rPr lang="de-DE" dirty="0" smtClean="0"/>
              <a:t>Sonstiges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just"/>
            <a:r>
              <a:rPr lang="de-DE" sz="2000" b="1" dirty="0" smtClean="0"/>
              <a:t>Zeit</a:t>
            </a:r>
          </a:p>
          <a:p>
            <a:pPr marL="0" indent="0" algn="just">
              <a:buNone/>
            </a:pPr>
            <a:r>
              <a:rPr lang="de-DE" sz="2000" dirty="0" smtClean="0"/>
              <a:t>Die </a:t>
            </a:r>
            <a:r>
              <a:rPr lang="de-DE" sz="2000" dirty="0"/>
              <a:t>Schüler haben am </a:t>
            </a:r>
            <a:r>
              <a:rPr lang="de-DE" sz="2000" dirty="0" err="1"/>
              <a:t>Funday</a:t>
            </a:r>
            <a:r>
              <a:rPr lang="de-DE" sz="2000" dirty="0"/>
              <a:t> </a:t>
            </a:r>
            <a:r>
              <a:rPr lang="de-DE" sz="2000" dirty="0" smtClean="0"/>
              <a:t>1,5 Stunden </a:t>
            </a:r>
            <a:r>
              <a:rPr lang="de-DE" sz="2000" dirty="0"/>
              <a:t>Zeit </a:t>
            </a:r>
            <a:r>
              <a:rPr lang="de-DE" sz="2000" dirty="0" smtClean="0"/>
              <a:t>gehabt, </a:t>
            </a:r>
            <a:r>
              <a:rPr lang="de-DE" sz="2000" dirty="0"/>
              <a:t>um ihre Ideen </a:t>
            </a:r>
            <a:r>
              <a:rPr lang="de-DE" sz="2000" dirty="0" smtClean="0"/>
              <a:t>fertigzustellen, </a:t>
            </a:r>
            <a:r>
              <a:rPr lang="de-DE" sz="2000" dirty="0"/>
              <a:t>die </a:t>
            </a:r>
            <a:r>
              <a:rPr lang="de-DE" sz="2000" dirty="0" smtClean="0"/>
              <a:t>wichtigsten </a:t>
            </a:r>
            <a:r>
              <a:rPr lang="de-DE" sz="2000" dirty="0"/>
              <a:t>Punkte erneut zu besprechen und einzuteilen wer was vorführt</a:t>
            </a:r>
            <a:r>
              <a:rPr lang="de-DE" sz="2000" dirty="0" smtClean="0"/>
              <a:t>.</a:t>
            </a:r>
          </a:p>
          <a:p>
            <a:r>
              <a:rPr lang="de-DE" sz="2000" b="1" dirty="0"/>
              <a:t>Auswertungsbogen </a:t>
            </a:r>
            <a:r>
              <a:rPr lang="de-DE" sz="2000" i="1" dirty="0" smtClean="0"/>
              <a:t>(siehe </a:t>
            </a:r>
            <a:r>
              <a:rPr lang="de-DE" sz="2000" b="1" i="1" dirty="0" smtClean="0">
                <a:solidFill>
                  <a:srgbClr val="FB6D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medienbibliothek-islam.de</a:t>
            </a:r>
            <a:r>
              <a:rPr lang="de-DE" sz="2000" i="1" dirty="0"/>
              <a:t>)</a:t>
            </a:r>
            <a:endParaRPr lang="de-DE" sz="2000" i="1" dirty="0"/>
          </a:p>
          <a:p>
            <a:pPr marL="0" indent="0" algn="just">
              <a:buNone/>
            </a:pPr>
            <a:r>
              <a:rPr lang="de-DE" sz="2000" dirty="0"/>
              <a:t>Für die Jury wurde ein Auswertungsbogen vorbereitet, um zu entscheiden welche die Gewinnergruppe wird.</a:t>
            </a:r>
          </a:p>
          <a:p>
            <a:pPr marL="0" indent="0" algn="just">
              <a:buNone/>
            </a:pP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  <p:pic>
        <p:nvPicPr>
          <p:cNvPr id="2050" name="Picture 2" descr="C:\Users\Chebba\Downloads\Auswert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315972" cy="242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4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62"/>
            <a:ext cx="6779096" cy="796925"/>
          </a:xfrm>
        </p:spPr>
        <p:txBody>
          <a:bodyPr/>
          <a:lstStyle/>
          <a:p>
            <a:pPr algn="l"/>
            <a:r>
              <a:rPr lang="de-DE" dirty="0" smtClean="0"/>
              <a:t>Ergebnis </a:t>
            </a:r>
            <a:r>
              <a:rPr lang="de-DE" i="1" dirty="0" smtClean="0"/>
              <a:t>Gruppe 1</a:t>
            </a:r>
            <a:endParaRPr lang="de-DE" sz="5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de-DE" sz="2000" dirty="0"/>
              <a:t>Gruppe </a:t>
            </a:r>
            <a:r>
              <a:rPr lang="de-DE" sz="2000" dirty="0" smtClean="0"/>
              <a:t>1 </a:t>
            </a:r>
            <a:r>
              <a:rPr lang="de-DE" sz="2000" dirty="0"/>
              <a:t>hatte sich für eine Ausstellung anhand von </a:t>
            </a:r>
            <a:r>
              <a:rPr lang="de-DE" sz="2000" dirty="0" smtClean="0"/>
              <a:t>Bildern &amp; </a:t>
            </a:r>
            <a:r>
              <a:rPr lang="de-DE" sz="2000" dirty="0"/>
              <a:t>Text und </a:t>
            </a:r>
            <a:r>
              <a:rPr lang="de-DE" sz="2000" dirty="0" smtClean="0"/>
              <a:t>entscheiden</a:t>
            </a:r>
            <a:r>
              <a:rPr lang="de-DE" sz="2000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  <p:pic>
        <p:nvPicPr>
          <p:cNvPr id="5123" name="Picture 3" descr="C:\Users\Chebba\Downloads\Ausstellu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3" b="8869"/>
          <a:stretch/>
        </p:blipFill>
        <p:spPr bwMode="auto">
          <a:xfrm rot="21039754">
            <a:off x="301307" y="2358559"/>
            <a:ext cx="4752528" cy="281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hebba\Downloads\Vorbereit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8619"/>
            <a:ext cx="4427984" cy="249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7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62"/>
            <a:ext cx="6779096" cy="796925"/>
          </a:xfrm>
        </p:spPr>
        <p:txBody>
          <a:bodyPr/>
          <a:lstStyle/>
          <a:p>
            <a:pPr algn="l"/>
            <a:r>
              <a:rPr lang="de-DE" dirty="0" smtClean="0"/>
              <a:t>Ergebnis </a:t>
            </a:r>
            <a:r>
              <a:rPr lang="de-DE" i="1" dirty="0" smtClean="0"/>
              <a:t>Gruppe 2</a:t>
            </a:r>
            <a:endParaRPr lang="de-DE" sz="5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de-DE" sz="2000" dirty="0"/>
              <a:t>Gruppe </a:t>
            </a:r>
            <a:r>
              <a:rPr lang="de-DE" sz="2000" dirty="0" smtClean="0"/>
              <a:t>2 </a:t>
            </a:r>
            <a:r>
              <a:rPr lang="de-DE" sz="2000" dirty="0"/>
              <a:t> </a:t>
            </a:r>
            <a:r>
              <a:rPr lang="de-DE" sz="2000" dirty="0" smtClean="0"/>
              <a:t>war </a:t>
            </a:r>
            <a:r>
              <a:rPr lang="de-DE" sz="2000" dirty="0"/>
              <a:t>sehr kreativ mit der </a:t>
            </a:r>
            <a:r>
              <a:rPr lang="de-DE" sz="2000" dirty="0" smtClean="0"/>
              <a:t>Ausgestaltung </a:t>
            </a:r>
            <a:r>
              <a:rPr lang="de-DE" sz="2000" dirty="0"/>
              <a:t>der </a:t>
            </a:r>
            <a:r>
              <a:rPr lang="de-DE" sz="2000" dirty="0" smtClean="0"/>
              <a:t>Begriffe </a:t>
            </a:r>
            <a:r>
              <a:rPr lang="de-DE" sz="2000" dirty="0"/>
              <a:t>anhand </a:t>
            </a:r>
            <a:r>
              <a:rPr lang="de-DE" sz="2000" dirty="0" smtClean="0"/>
              <a:t>von einer Bilder-Vorstellung.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  <p:pic>
        <p:nvPicPr>
          <p:cNvPr id="3074" name="Picture 2" descr="C:\Users\Chebba\Downloads\20141123_190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7" y="4365104"/>
            <a:ext cx="4179957" cy="2351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ebba\Downloads\20141123_19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139">
            <a:off x="4941289" y="2330258"/>
            <a:ext cx="3931929" cy="221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ebba\Downloads\20141123_185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4653136"/>
            <a:ext cx="3419872" cy="192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ebba\Downloads\20141123_190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16236"/>
            <a:ext cx="3119332" cy="175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1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62"/>
            <a:ext cx="6779096" cy="796925"/>
          </a:xfrm>
        </p:spPr>
        <p:txBody>
          <a:bodyPr/>
          <a:lstStyle/>
          <a:p>
            <a:pPr algn="l"/>
            <a:r>
              <a:rPr lang="de-DE" dirty="0" smtClean="0"/>
              <a:t>Ergebnis </a:t>
            </a:r>
            <a:r>
              <a:rPr lang="de-DE" i="1" dirty="0" smtClean="0"/>
              <a:t>Gruppe 3</a:t>
            </a:r>
            <a:endParaRPr lang="de-DE" sz="5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de-DE" sz="2000" dirty="0"/>
              <a:t>Gruppe </a:t>
            </a:r>
            <a:r>
              <a:rPr lang="de-DE" sz="2000" dirty="0" smtClean="0"/>
              <a:t>3</a:t>
            </a:r>
            <a:r>
              <a:rPr lang="de-DE" sz="2000" dirty="0"/>
              <a:t> </a:t>
            </a:r>
            <a:r>
              <a:rPr lang="de-DE" sz="2000" dirty="0" smtClean="0"/>
              <a:t>hatte </a:t>
            </a:r>
            <a:r>
              <a:rPr lang="de-DE" sz="2000" dirty="0"/>
              <a:t>anhand </a:t>
            </a:r>
            <a:r>
              <a:rPr lang="de-DE" sz="2000" dirty="0" smtClean="0"/>
              <a:t>kleiner Theaterstücke </a:t>
            </a:r>
            <a:r>
              <a:rPr lang="de-DE" sz="2000" dirty="0"/>
              <a:t>einige Situationen geschildert.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Dezember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Medienbibliothek-islam.de_Tagebuch_Ulum al Quran</a:t>
            </a:r>
            <a:endParaRPr lang="de-DE"/>
          </a:p>
        </p:txBody>
      </p:sp>
      <p:pic>
        <p:nvPicPr>
          <p:cNvPr id="4098" name="Picture 2" descr="C:\Users\Chebba\Downloads\Theater 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957826" cy="2788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ebba\Downloads\theater vorbeiteitung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8"/>
          <a:stretch/>
        </p:blipFill>
        <p:spPr bwMode="auto">
          <a:xfrm>
            <a:off x="5076056" y="4005064"/>
            <a:ext cx="3816424" cy="239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9216"/>
      </p:ext>
    </p:extLst>
  </p:cSld>
  <p:clrMapOvr>
    <a:masterClrMapping/>
  </p:clrMapOvr>
</p:sld>
</file>

<file path=ppt/theme/theme1.xml><?xml version="1.0" encoding="utf-8"?>
<a:theme xmlns:a="http://schemas.openxmlformats.org/drawingml/2006/main" name="1_Design3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Tagebuch_Mütter der Gläubigen_logo</Template>
  <TotalTime>0</TotalTime>
  <Words>299</Words>
  <Application>Microsoft Office PowerPoint</Application>
  <PresentationFormat>Bildschirmpräsentation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1_Design3</vt:lpstr>
      <vt:lpstr>Funday zum Thema  „Ulum al Quran“</vt:lpstr>
      <vt:lpstr>Die Idee</vt:lpstr>
      <vt:lpstr>Gruppe 1: Erzählung/Spiel Der Quran zur Zeit des Propheten (s.a.s.) </vt:lpstr>
      <vt:lpstr>Gruppe 2: Lustige Begriffserklärung als  Theater, PPt mit Sprachaufnahme oder Bilderanimation </vt:lpstr>
      <vt:lpstr>Gruppe 3: Erzählung/ Spiel  Quran nach dem Propheten s.a.s.</vt:lpstr>
      <vt:lpstr>Sonstiges</vt:lpstr>
      <vt:lpstr>Ergebnis Gruppe 1</vt:lpstr>
      <vt:lpstr>Ergebnis Gruppe 2</vt:lpstr>
      <vt:lpstr>Ergebnis Gruppe 3</vt:lpstr>
      <vt:lpstr>Gewinner</vt:lpstr>
      <vt:lpstr>BarkAllahu fikum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Tagebuch zum Thema  „Ulum al Quran“</dc:title>
  <dc:creator>Chebba</dc:creator>
  <cp:lastModifiedBy>Chebba</cp:lastModifiedBy>
  <cp:revision>17</cp:revision>
  <dcterms:created xsi:type="dcterms:W3CDTF">2014-12-10T11:53:11Z</dcterms:created>
  <dcterms:modified xsi:type="dcterms:W3CDTF">2014-12-11T17:00:56Z</dcterms:modified>
</cp:coreProperties>
</file>